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6858000" cy="9906000" type="A4"/>
  <p:notesSz cx="7102475" cy="9388475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A4C"/>
    <a:srgbClr val="3D6E48"/>
    <a:srgbClr val="CD3C67"/>
    <a:srgbClr val="C27D30"/>
    <a:srgbClr val="CC3B66"/>
    <a:srgbClr val="4B4A38"/>
    <a:srgbClr val="C5A575"/>
    <a:srgbClr val="F0E7DD"/>
    <a:srgbClr val="B18B7C"/>
    <a:srgbClr val="A3B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FC79FAA-30C5-A1EC-CC0D-B0C10D5D0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DBF098-6B25-B7F2-3846-0DC11505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3FB53-1034-4F6A-B784-7DD78209E125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2024/2/15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526BCB-8632-F6EB-95A7-E9B0A41A4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3EFA7F-3158-8030-A140-7A1AF0462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A79B-22CA-4F5A-B982-C1C3F488E72C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26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1B0A0F-5522-4E27-9CAB-2AF917F1717F}" type="datetime1">
              <a:rPr kumimoji="1" lang="ja-JP" altLang="en-US" smtClean="0"/>
              <a:pPr/>
              <a:t>2024/2/15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AEF622-8075-4037-9869-DC69A1A9F9B2}" type="slidenum">
              <a:rPr kumimoji="1" lang="en-US" altLang="ja-JP" smtClean="0"/>
              <a:pPr/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52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54275" y="1173163"/>
            <a:ext cx="2193925" cy="31686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EF622-8075-4037-9869-DC69A1A9F9B2}" type="slidenum">
              <a:rPr kumimoji="1"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5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9000" cy="989649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0" y="0"/>
            <a:ext cx="3429000" cy="9924511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7714" y="1232466"/>
            <a:ext cx="3211286" cy="1231306"/>
          </a:xfrm>
        </p:spPr>
        <p:txBody>
          <a:bodyPr rtlCol="0">
            <a:noAutofit/>
          </a:bodyPr>
          <a:lstStyle>
            <a:lvl1pPr>
              <a:defRPr lang="en-US" sz="2857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defRPr>
            </a:lvl1pPr>
          </a:lstStyle>
          <a:p>
            <a:pPr rtl="0"/>
            <a:r>
              <a:rPr lang="ja-JP" altLang="en-US" noProof="0"/>
              <a:t>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141238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0" userDrawn="1">
          <p15:clr>
            <a:srgbClr val="FBAE40"/>
          </p15:clr>
        </p15:guide>
        <p15:guide id="2" pos="15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プレビュ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50313"/>
            <a:ext cx="6858000" cy="8674199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7715" y="9503"/>
            <a:ext cx="3211286" cy="1231306"/>
          </a:xfrm>
        </p:spPr>
        <p:txBody>
          <a:bodyPr rtlCol="0"/>
          <a:lstStyle>
            <a:lvl1pPr>
              <a:defRPr lang="en-US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色塗り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1313" y="393028"/>
            <a:ext cx="2585357" cy="634548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50313"/>
            <a:ext cx="6858000" cy="8674199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715" y="9503"/>
            <a:ext cx="3211286" cy="1231306"/>
          </a:xfrm>
        </p:spPr>
        <p:txBody>
          <a:bodyPr rtlCol="0"/>
          <a:lstStyle>
            <a:lvl1pPr>
              <a:defRPr lang="en-US" sz="1429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685814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171453" indent="-171453" algn="l" defTabSz="6858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14360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57267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00174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543081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885988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5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1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8" indent="-171453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3" userDrawn="1">
          <p15:clr>
            <a:srgbClr val="F26B43"/>
          </p15:clr>
        </p15:guide>
        <p15:guide id="2" pos="4183" userDrawn="1">
          <p15:clr>
            <a:srgbClr val="F26B43"/>
          </p15:clr>
        </p15:guide>
        <p15:guide id="3" pos="137" userDrawn="1">
          <p15:clr>
            <a:srgbClr val="F26B43"/>
          </p15:clr>
        </p15:guide>
        <p15:guide id="4" orient="horz" pos="59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プレースホルダー 6" descr="花に色を付けましょう">
            <a:extLst>
              <a:ext uri="{FF2B5EF4-FFF2-40B4-BE49-F238E27FC236}">
                <a16:creationId xmlns:a16="http://schemas.microsoft.com/office/drawing/2014/main" id="{35F4B653-AB2D-4E89-94BD-105F35963B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83" y="0"/>
            <a:ext cx="3429000" cy="9896496"/>
          </a:xfrm>
          <a:prstGeom prst="rect">
            <a:avLst/>
          </a:prstGeom>
        </p:spPr>
      </p:pic>
      <p:pic>
        <p:nvPicPr>
          <p:cNvPr id="3" name="図プレースホルダー 2" descr="花">
            <a:extLst>
              <a:ext uri="{FF2B5EF4-FFF2-40B4-BE49-F238E27FC236}">
                <a16:creationId xmlns:a16="http://schemas.microsoft.com/office/drawing/2014/main" id="{41F01A60-B71C-481C-8598-D7B62CEFB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長方形 5">
            <a:extLst>
              <a:ext uri="{FF2B5EF4-FFF2-40B4-BE49-F238E27FC236}">
                <a16:creationId xmlns:a16="http://schemas.microsoft.com/office/drawing/2014/main" id="{F6E496EF-6FE6-4569-B673-80CE67478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783" y="404188"/>
            <a:ext cx="6460436" cy="3171742"/>
          </a:xfrm>
          <a:prstGeom prst="rect">
            <a:avLst/>
          </a:prstGeom>
          <a:solidFill>
            <a:srgbClr val="CD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286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DC55B80-77CB-4B10-8AD1-AFCA1472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822308"/>
            <a:ext cx="6003234" cy="2335502"/>
          </a:xfrm>
        </p:spPr>
        <p:txBody>
          <a:bodyPr rtlCol="0"/>
          <a:lstStyle/>
          <a:p>
            <a:pPr algn="ctr" rtl="0"/>
            <a:r>
              <a:rPr lang="en-US" altLang="ja-JP" sz="2800" dirty="0">
                <a:solidFill>
                  <a:schemeClr val="bg1"/>
                </a:solidFill>
              </a:rPr>
              <a:t>2024</a:t>
            </a:r>
            <a:r>
              <a:rPr lang="ja-JP" altLang="en-US" sz="2800" dirty="0">
                <a:solidFill>
                  <a:schemeClr val="bg1"/>
                </a:solidFill>
              </a:rPr>
              <a:t>年度第◯回　社内レクリエーション</a:t>
            </a:r>
            <a:br>
              <a:rPr lang="en-US" altLang="ja-JP" sz="2286" dirty="0">
                <a:solidFill>
                  <a:schemeClr val="bg1"/>
                </a:solidFill>
              </a:rPr>
            </a:br>
            <a:br>
              <a:rPr lang="en-US" altLang="ja-JP" sz="2286" dirty="0">
                <a:solidFill>
                  <a:schemeClr val="bg1"/>
                </a:solidFill>
              </a:rPr>
            </a:br>
            <a:br>
              <a:rPr lang="en-US" altLang="ja-JP" sz="2286" dirty="0">
                <a:solidFill>
                  <a:schemeClr val="bg1"/>
                </a:solidFill>
              </a:rPr>
            </a:br>
            <a:r>
              <a:rPr lang="ja-JP" altLang="en-US" sz="3600" b="1" dirty="0">
                <a:solidFill>
                  <a:schemeClr val="bg1"/>
                </a:solidFill>
              </a:rPr>
              <a:t>セミナー</a:t>
            </a:r>
            <a:br>
              <a:rPr lang="en-US" altLang="ja-JP" sz="3600" b="1" dirty="0">
                <a:solidFill>
                  <a:schemeClr val="bg1"/>
                </a:solidFill>
              </a:rPr>
            </a:br>
            <a:r>
              <a:rPr lang="ja-JP" altLang="en-US" sz="3600" b="1" dirty="0">
                <a:solidFill>
                  <a:schemeClr val="bg1"/>
                </a:solidFill>
              </a:rPr>
              <a:t>「楽しみながらダイエット」</a:t>
            </a:r>
            <a:endParaRPr lang="ja-JP" altLang="en-US" sz="2286" b="1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C2C506-67F7-8F5E-929A-55E36C41A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23" t="12699" r="4096" b="3758"/>
          <a:stretch/>
        </p:blipFill>
        <p:spPr>
          <a:xfrm>
            <a:off x="3531176" y="3575930"/>
            <a:ext cx="3128043" cy="45417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07D994-90EC-D344-BA6E-6F61369D2F1A}"/>
              </a:ext>
            </a:extLst>
          </p:cNvPr>
          <p:cNvSpPr txBox="1"/>
          <p:nvPr/>
        </p:nvSpPr>
        <p:spPr>
          <a:xfrm>
            <a:off x="3617785" y="8259496"/>
            <a:ext cx="3076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CD3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講師紹介</a:t>
            </a:r>
            <a:endParaRPr kumimoji="1" lang="en-US" altLang="ja-JP" sz="2000" b="1" dirty="0">
              <a:solidFill>
                <a:srgbClr val="CD3C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b="1" dirty="0">
                <a:solidFill>
                  <a:srgbClr val="CD3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モデルインストラクター</a:t>
            </a:r>
            <a:endParaRPr kumimoji="1" lang="en-US" altLang="ja-JP" sz="2000" b="1" dirty="0">
              <a:solidFill>
                <a:srgbClr val="CD3C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000" b="1" dirty="0">
                <a:solidFill>
                  <a:srgbClr val="CD3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川崎優季 氏</a:t>
            </a:r>
            <a:endParaRPr kumimoji="1" lang="en-US" altLang="ja-JP" b="1" dirty="0">
              <a:solidFill>
                <a:srgbClr val="CD3C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1200" dirty="0" err="1">
                <a:solidFill>
                  <a:srgbClr val="CD3C67"/>
                </a:solidFill>
              </a:rPr>
              <a:t>Mrs.Japan</a:t>
            </a:r>
            <a:r>
              <a:rPr kumimoji="1" lang="en-US" altLang="ja-JP" sz="1200" dirty="0">
                <a:solidFill>
                  <a:srgbClr val="CD3C67"/>
                </a:solidFill>
              </a:rPr>
              <a:t> Globe 2022</a:t>
            </a:r>
            <a:r>
              <a:rPr kumimoji="1" lang="ja-JP" altLang="en-US" sz="1200" dirty="0">
                <a:solidFill>
                  <a:srgbClr val="CD3C67"/>
                </a:solidFill>
              </a:rPr>
              <a:t>日本代表 </a:t>
            </a:r>
            <a:endParaRPr kumimoji="1" lang="en-US" altLang="ja-JP" sz="1200" dirty="0">
              <a:solidFill>
                <a:srgbClr val="CD3C67"/>
              </a:solidFill>
            </a:endParaRPr>
          </a:p>
          <a:p>
            <a:r>
              <a:rPr kumimoji="1" lang="ja-JP" altLang="en-US" sz="1200" dirty="0">
                <a:solidFill>
                  <a:srgbClr val="CD3C67"/>
                </a:solidFill>
              </a:rPr>
              <a:t>アーティスト・オブ・ザ・イヤー受賞</a:t>
            </a:r>
          </a:p>
          <a:p>
            <a:r>
              <a:rPr kumimoji="1" lang="en-US" altLang="ja-JP" sz="1200" dirty="0">
                <a:solidFill>
                  <a:srgbClr val="CD3C67"/>
                </a:solidFill>
              </a:rPr>
              <a:t>2007</a:t>
            </a:r>
            <a:r>
              <a:rPr kumimoji="1" lang="ja-JP" altLang="en-US" sz="1200" dirty="0">
                <a:solidFill>
                  <a:srgbClr val="CD3C67"/>
                </a:solidFill>
              </a:rPr>
              <a:t>年度ミスおたる　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1F0EF6-41CD-D44F-E47F-046AF21FF9ED}"/>
              </a:ext>
            </a:extLst>
          </p:cNvPr>
          <p:cNvSpPr txBox="1"/>
          <p:nvPr/>
        </p:nvSpPr>
        <p:spPr>
          <a:xfrm>
            <a:off x="262655" y="3733827"/>
            <a:ext cx="3133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　時　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年◯月◯日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</a:t>
            </a:r>
          </a:p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18:00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19:00</a:t>
            </a:r>
          </a:p>
          <a:p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　場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本社講堂</a:t>
            </a:r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　員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60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</a:t>
            </a:r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師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川崎優季 氏</a:t>
            </a:r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lang="en-US" altLang="ja-JP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モデルインストラクター</a:t>
            </a:r>
            <a:r>
              <a:rPr kumimoji="1" lang="en-US" altLang="ja-JP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その他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できるだけ動きや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すい服装でお越し</a:t>
            </a:r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下さい。</a:t>
            </a:r>
            <a:endParaRPr kumimoji="1"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97270CB-7143-330C-4103-BE8E74F74AE3}"/>
              </a:ext>
            </a:extLst>
          </p:cNvPr>
          <p:cNvSpPr/>
          <p:nvPr/>
        </p:nvSpPr>
        <p:spPr>
          <a:xfrm>
            <a:off x="262655" y="7570881"/>
            <a:ext cx="2335695" cy="635430"/>
          </a:xfrm>
          <a:prstGeom prst="roundRect">
            <a:avLst/>
          </a:prstGeom>
          <a:solidFill>
            <a:srgbClr val="A22A4C"/>
          </a:solidFill>
          <a:ln w="603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参加申込みについて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EB7719-B185-842D-0457-37650300C597}"/>
              </a:ext>
            </a:extLst>
          </p:cNvPr>
          <p:cNvSpPr txBox="1"/>
          <p:nvPr/>
        </p:nvSpPr>
        <p:spPr>
          <a:xfrm>
            <a:off x="262655" y="8364208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A22A4C"/>
                </a:solidFill>
              </a:rPr>
              <a:t>各部レクリエーション委員</a:t>
            </a:r>
            <a:endParaRPr kumimoji="1" lang="en-US" altLang="ja-JP" b="1" dirty="0">
              <a:solidFill>
                <a:srgbClr val="A22A4C"/>
              </a:solidFill>
            </a:endParaRPr>
          </a:p>
          <a:p>
            <a:r>
              <a:rPr kumimoji="1" lang="ja-JP" altLang="en-US" b="1" dirty="0">
                <a:solidFill>
                  <a:srgbClr val="A22A4C"/>
                </a:solidFill>
              </a:rPr>
              <a:t>から申込用紙を受け取り</a:t>
            </a:r>
            <a:endParaRPr kumimoji="1" lang="en-US" altLang="ja-JP" b="1" dirty="0">
              <a:solidFill>
                <a:srgbClr val="A22A4C"/>
              </a:solidFill>
            </a:endParaRPr>
          </a:p>
          <a:p>
            <a:r>
              <a:rPr kumimoji="1" lang="ja-JP" altLang="en-US" b="1" dirty="0">
                <a:solidFill>
                  <a:srgbClr val="A22A4C"/>
                </a:solidFill>
              </a:rPr>
              <a:t>記入し提出のこと。</a:t>
            </a:r>
            <a:endParaRPr kumimoji="1" lang="en-US" altLang="ja-JP" b="1" dirty="0">
              <a:solidFill>
                <a:srgbClr val="A22A4C"/>
              </a:solidFill>
            </a:endParaRPr>
          </a:p>
          <a:p>
            <a:r>
              <a:rPr kumimoji="1" lang="ja-JP" altLang="en-US" b="1" dirty="0">
                <a:solidFill>
                  <a:srgbClr val="A22A4C"/>
                </a:solidFill>
              </a:rPr>
              <a:t>提出期限　◯月◯日</a:t>
            </a:r>
            <a:r>
              <a:rPr kumimoji="1" lang="en-US" altLang="ja-JP" b="1" dirty="0">
                <a:solidFill>
                  <a:srgbClr val="A22A4C"/>
                </a:solidFill>
              </a:rPr>
              <a:t>(</a:t>
            </a:r>
            <a:r>
              <a:rPr kumimoji="1" lang="ja-JP" altLang="en-US" b="1" dirty="0">
                <a:solidFill>
                  <a:srgbClr val="A22A4C"/>
                </a:solidFill>
              </a:rPr>
              <a:t>　</a:t>
            </a:r>
            <a:r>
              <a:rPr kumimoji="1" lang="en-US" altLang="ja-JP" b="1" dirty="0">
                <a:solidFill>
                  <a:srgbClr val="A22A4C"/>
                </a:solidFill>
              </a:rPr>
              <a:t>)</a:t>
            </a:r>
          </a:p>
          <a:p>
            <a:endParaRPr kumimoji="1" lang="ja-JP" altLang="en-US" b="1" dirty="0">
              <a:solidFill>
                <a:srgbClr val="A22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3067275_TF44539234_Win32" id="{9FADEFCE-888F-49E2-B8FD-BA51C170D795}" vid="{6AB4334B-37D2-4C2C-85E5-E8045A4A63E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A96EEF-C60E-4E62-B3F3-61727E3038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E22D7-DBE8-4583-8E97-10E6DCE025F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75CD3B4-0DE7-4928-BF7E-156DCAB5B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番号による色塗りサンプル集</Template>
  <TotalTime>26</TotalTime>
  <Words>124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 UI</vt:lpstr>
      <vt:lpstr>Arial</vt:lpstr>
      <vt:lpstr>Office テーマ</vt:lpstr>
      <vt:lpstr>2024年度第◯回　社内レクリエーション   セミナー 「楽しみながらダイエット」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2024年度第◯回　社内レクリエーション   セミナー 「楽しみながらダイエット」</dc:title>
  <dc:creator>正之 岡野</dc:creator>
  <cp:lastModifiedBy>正之 岡野</cp:lastModifiedBy>
  <cp:revision>1</cp:revision>
  <dcterms:created xsi:type="dcterms:W3CDTF">2024-02-15T12:53:42Z</dcterms:created>
  <dcterms:modified xsi:type="dcterms:W3CDTF">2024-02-15T13:20:34Z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